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eg" ContentType="image/jpeg"/>
  <Override PartName="/ppt/notesSlides/notesSlide7.xml" ContentType="application/vnd.openxmlformats-officedocument.presentationml.notesSlide+xml"/>
  <Override PartName="/ppt/media/image11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3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Pour realiser ce projet, l’equipe est composé de 2 poles :</a:t>
            </a:r>
            <a:br/>
            <a:r>
              <a:t>1 - pole WEB : Alain, Antoine, Tracy</a:t>
            </a:r>
          </a:p>
          <a:p>
            <a:pPr/>
            <a:r>
              <a:t>2 - Pole Mobile : Kevin, Jergino, Guillaume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cible : Non atteignable directement par nous :</a:t>
            </a:r>
            <a:br/>
            <a:r>
              <a:t>Si pas de soirées -&gt; Pas de clients</a:t>
            </a:r>
          </a:p>
          <a:p>
            <a:pPr/>
            <a:r>
              <a:t>Necessités des partenaires en B2B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presence sur les réseaux sociaux</a:t>
            </a:r>
          </a:p>
          <a:p>
            <a:pPr/>
            <a:r>
              <a:t>Vague d’advertising (trailer youtube, flyers, affiche)</a:t>
            </a:r>
            <a:br/>
            <a:r>
              <a:t>B2B - Partenariats, contact direct.</a:t>
            </a:r>
          </a:p>
          <a:p>
            <a:pPr/>
            <a:r>
              <a:t>Twitter, fb, youTube, </a:t>
            </a:r>
          </a:p>
          <a:p>
            <a:pPr/>
            <a:r>
              <a:t>Forum EIP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Humain :					Plan Tech :</a:t>
            </a:r>
            <a:br/>
            <a:r>
              <a:t>- Decalage horaire			Bug Windows Phone</a:t>
            </a:r>
          </a:p>
          <a:p>
            <a:pPr/>
            <a:r>
              <a:t>- Distance						Probleme Parse cloud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gains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Parler de la suite du projet envisagée ( startup ?)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Benight est Une application pour smartphone ainsi qu’une plateforme WEB permettant :</a:t>
            </a:r>
            <a:br/>
            <a:r>
              <a:t>- Reservation</a:t>
            </a:r>
          </a:p>
          <a:p>
            <a:pPr marL="271638" indent="-271638">
              <a:buClr>
                <a:srgbClr val="777775"/>
              </a:buClr>
              <a:buSzPct val="115000"/>
              <a:buChar char="-"/>
            </a:pPr>
            <a:r>
              <a:t>Photos</a:t>
            </a:r>
          </a:p>
          <a:p>
            <a:pPr marL="271638" indent="-271638">
              <a:buClr>
                <a:srgbClr val="777775"/>
              </a:buClr>
              <a:buSzPct val="115000"/>
              <a:buChar char="-"/>
            </a:pPr>
            <a:r>
              <a:t>Ecoute des MIX.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L’EIP : Innovative…</a:t>
            </a:r>
            <a:br/>
            <a:r>
              <a:t>Comme son nom l’indique il est basé sur l’inovation.</a:t>
            </a:r>
          </a:p>
          <a:p>
            <a:pPr/>
            <a:r>
              <a:t>Projet de 3 ans en groupe</a:t>
            </a:r>
            <a:br/>
            <a:r>
              <a:t>A l’international</a:t>
            </a:r>
          </a:p>
          <a:p>
            <a:pPr/>
            <a:r>
              <a:t>Pro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Existant :</a:t>
            </a:r>
            <a:br/>
            <a:r>
              <a:t>Plein de services divers et isolés.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Centralisation des services et innovation :</a:t>
            </a:r>
          </a:p>
          <a:p>
            <a:pPr/>
            <a:r>
              <a:t>Albums des soirées ou on a participé</a:t>
            </a:r>
          </a:p>
          <a:p>
            <a:pPr/>
            <a:r>
              <a:t>Mix des meme soirées</a:t>
            </a:r>
          </a:p>
          <a:p>
            <a:pPr/>
            <a:r>
              <a:t>le + : La reservation en 3D</a:t>
            </a:r>
            <a:br/>
            <a:r>
              <a:t>-&gt; Couteau suisse du clubber</a:t>
            </a:r>
            <a:b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des deux types d’access client.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Division : Front - Back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technos et pourquoi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Scenarisé via iOS APP.</a:t>
            </a:r>
          </a:p>
          <a:p>
            <a:pPr/>
            <a:r>
              <a:t>Demo WEB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-Gilles Allain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Shape 166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e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Relationship Id="rId4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jpeg"/><Relationship Id="rId5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Benight</a:t>
            </a:r>
          </a:p>
        </p:txBody>
      </p:sp>
      <p:sp>
        <p:nvSpPr>
          <p:cNvPr id="178" name="Shape 17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EIP - Promo 2016</a:t>
            </a:r>
            <a:br/>
            <a:r>
              <a:t>Soutenance Finale</a:t>
            </a:r>
          </a:p>
        </p:txBody>
      </p:sp>
      <p:pic>
        <p:nvPicPr>
          <p:cNvPr id="17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8039" y="796372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image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453493" y="7766988"/>
            <a:ext cx="3055435" cy="1560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xfrm>
            <a:off x="1231900" y="-244620"/>
            <a:ext cx="10541000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Notre Cible</a:t>
            </a:r>
          </a:p>
        </p:txBody>
      </p:sp>
      <p:pic>
        <p:nvPicPr>
          <p:cNvPr id="314" name="image3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1808" y="2691804"/>
            <a:ext cx="6637314" cy="439556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1151022" y="3347414"/>
            <a:ext cx="3127249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Jeunes Clubbers</a:t>
            </a:r>
          </a:p>
        </p:txBody>
      </p:sp>
      <p:sp>
        <p:nvSpPr>
          <p:cNvPr id="316" name="Shape 316"/>
          <p:cNvSpPr/>
          <p:nvPr/>
        </p:nvSpPr>
        <p:spPr>
          <a:xfrm>
            <a:off x="2081234" y="5144089"/>
            <a:ext cx="1266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DCDEE0"/>
                </a:solidFill>
              </a:defRPr>
            </a:lvl1pPr>
          </a:lstStyle>
          <a:p>
            <a:pPr/>
            <a:r>
              <a:t>OÙ ?</a:t>
            </a:r>
          </a:p>
        </p:txBody>
      </p:sp>
      <p:sp>
        <p:nvSpPr>
          <p:cNvPr id="317" name="Shape 317"/>
          <p:cNvSpPr/>
          <p:nvPr/>
        </p:nvSpPr>
        <p:spPr>
          <a:xfrm>
            <a:off x="2206489" y="2442937"/>
            <a:ext cx="14306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QUI ?</a:t>
            </a:r>
          </a:p>
        </p:txBody>
      </p:sp>
      <p:sp>
        <p:nvSpPr>
          <p:cNvPr id="318" name="Shape 318"/>
          <p:cNvSpPr/>
          <p:nvPr/>
        </p:nvSpPr>
        <p:spPr>
          <a:xfrm>
            <a:off x="2044162" y="6211238"/>
            <a:ext cx="1340969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France</a:t>
            </a:r>
          </a:p>
        </p:txBody>
      </p:sp>
      <p:sp>
        <p:nvSpPr>
          <p:cNvPr id="319" name="Shape 319"/>
          <p:cNvSpPr/>
          <p:nvPr/>
        </p:nvSpPr>
        <p:spPr>
          <a:xfrm>
            <a:off x="2268190" y="7080165"/>
            <a:ext cx="892913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1231900" y="-244620"/>
            <a:ext cx="10541000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PLAN DE COMMUNICATION</a:t>
            </a:r>
          </a:p>
        </p:txBody>
      </p:sp>
      <p:pic>
        <p:nvPicPr>
          <p:cNvPr id="324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589" y="3379860"/>
            <a:ext cx="2534180" cy="253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5311" y="3379860"/>
            <a:ext cx="2534178" cy="253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8031" y="3633829"/>
            <a:ext cx="2534180" cy="202624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658564" y="6370460"/>
            <a:ext cx="3202230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Réseaux Sociaux</a:t>
            </a:r>
          </a:p>
        </p:txBody>
      </p:sp>
      <p:sp>
        <p:nvSpPr>
          <p:cNvPr id="328" name="Shape 328"/>
          <p:cNvSpPr/>
          <p:nvPr/>
        </p:nvSpPr>
        <p:spPr>
          <a:xfrm>
            <a:off x="5412892" y="6370460"/>
            <a:ext cx="2179016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Advertising</a:t>
            </a:r>
          </a:p>
        </p:txBody>
      </p:sp>
      <p:sp>
        <p:nvSpPr>
          <p:cNvPr id="329" name="Shape 329"/>
          <p:cNvSpPr/>
          <p:nvPr/>
        </p:nvSpPr>
        <p:spPr>
          <a:xfrm>
            <a:off x="10324039" y="6370460"/>
            <a:ext cx="84216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B2B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297821" y="212532"/>
            <a:ext cx="12409159" cy="191255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Les difficultés Rencontrées</a:t>
            </a:r>
          </a:p>
        </p:txBody>
      </p:sp>
      <p:pic>
        <p:nvPicPr>
          <p:cNvPr id="334" name="Sans-titre-1-filtered.jpeg"/>
          <p:cNvPicPr>
            <a:picLocks noChangeAspect="1"/>
          </p:cNvPicPr>
          <p:nvPr/>
        </p:nvPicPr>
        <p:blipFill>
          <a:blip r:embed="rId3">
            <a:extLst/>
          </a:blip>
          <a:srcRect l="12339" t="20260" r="12419" b="0"/>
          <a:stretch>
            <a:fillRect/>
          </a:stretch>
        </p:blipFill>
        <p:spPr>
          <a:xfrm>
            <a:off x="2669113" y="3624988"/>
            <a:ext cx="1911107" cy="2025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545" fill="norm" stroke="1" extrusionOk="0">
                <a:moveTo>
                  <a:pt x="10444" y="2"/>
                </a:moveTo>
                <a:cubicBezTo>
                  <a:pt x="9119" y="37"/>
                  <a:pt x="7795" y="513"/>
                  <a:pt x="6717" y="1476"/>
                </a:cubicBezTo>
                <a:cubicBezTo>
                  <a:pt x="4913" y="3087"/>
                  <a:pt x="4438" y="5410"/>
                  <a:pt x="5356" y="8108"/>
                </a:cubicBezTo>
                <a:cubicBezTo>
                  <a:pt x="6245" y="10723"/>
                  <a:pt x="7876" y="12583"/>
                  <a:pt x="9807" y="13186"/>
                </a:cubicBezTo>
                <a:cubicBezTo>
                  <a:pt x="10398" y="13371"/>
                  <a:pt x="11565" y="13211"/>
                  <a:pt x="12323" y="12844"/>
                </a:cubicBezTo>
                <a:cubicBezTo>
                  <a:pt x="13786" y="12136"/>
                  <a:pt x="15181" y="10329"/>
                  <a:pt x="15979" y="8104"/>
                </a:cubicBezTo>
                <a:cubicBezTo>
                  <a:pt x="16300" y="7207"/>
                  <a:pt x="16368" y="6781"/>
                  <a:pt x="16376" y="5604"/>
                </a:cubicBezTo>
                <a:cubicBezTo>
                  <a:pt x="16385" y="4281"/>
                  <a:pt x="16355" y="4126"/>
                  <a:pt x="15934" y="3278"/>
                </a:cubicBezTo>
                <a:cubicBezTo>
                  <a:pt x="14860" y="1113"/>
                  <a:pt x="12651" y="-55"/>
                  <a:pt x="10444" y="2"/>
                </a:cubicBezTo>
                <a:close/>
                <a:moveTo>
                  <a:pt x="6058" y="12798"/>
                </a:moveTo>
                <a:cubicBezTo>
                  <a:pt x="6046" y="12780"/>
                  <a:pt x="5664" y="12858"/>
                  <a:pt x="5210" y="12971"/>
                </a:cubicBezTo>
                <a:cubicBezTo>
                  <a:pt x="3532" y="13388"/>
                  <a:pt x="1959" y="14445"/>
                  <a:pt x="1116" y="15719"/>
                </a:cubicBezTo>
                <a:cubicBezTo>
                  <a:pt x="23" y="17373"/>
                  <a:pt x="-311" y="19633"/>
                  <a:pt x="312" y="21174"/>
                </a:cubicBezTo>
                <a:lnTo>
                  <a:pt x="462" y="21545"/>
                </a:lnTo>
                <a:lnTo>
                  <a:pt x="10674" y="21511"/>
                </a:lnTo>
                <a:lnTo>
                  <a:pt x="20881" y="21477"/>
                </a:lnTo>
                <a:lnTo>
                  <a:pt x="21084" y="20937"/>
                </a:lnTo>
                <a:cubicBezTo>
                  <a:pt x="21198" y="20634"/>
                  <a:pt x="21289" y="19915"/>
                  <a:pt x="21288" y="19303"/>
                </a:cubicBezTo>
                <a:cubicBezTo>
                  <a:pt x="21282" y="16531"/>
                  <a:pt x="19542" y="14147"/>
                  <a:pt x="16841" y="13199"/>
                </a:cubicBezTo>
                <a:cubicBezTo>
                  <a:pt x="15411" y="12697"/>
                  <a:pt x="15294" y="12708"/>
                  <a:pt x="14851" y="13376"/>
                </a:cubicBezTo>
                <a:cubicBezTo>
                  <a:pt x="14423" y="14022"/>
                  <a:pt x="12731" y="15592"/>
                  <a:pt x="11456" y="16530"/>
                </a:cubicBezTo>
                <a:lnTo>
                  <a:pt x="10656" y="17121"/>
                </a:lnTo>
                <a:lnTo>
                  <a:pt x="9856" y="16530"/>
                </a:lnTo>
                <a:cubicBezTo>
                  <a:pt x="9415" y="16205"/>
                  <a:pt x="8583" y="15519"/>
                  <a:pt x="8008" y="15006"/>
                </a:cubicBezTo>
                <a:cubicBezTo>
                  <a:pt x="7141" y="14233"/>
                  <a:pt x="6796" y="13843"/>
                  <a:pt x="6058" y="12798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pic>
        <p:nvPicPr>
          <p:cNvPr id="335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6484" y="4713693"/>
            <a:ext cx="2679701" cy="25172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sp>
        <p:nvSpPr>
          <p:cNvPr id="336" name="Shape 336"/>
          <p:cNvSpPr/>
          <p:nvPr/>
        </p:nvSpPr>
        <p:spPr>
          <a:xfrm>
            <a:off x="4469010" y="2525031"/>
            <a:ext cx="3855928" cy="1526617"/>
          </a:xfrm>
          <a:prstGeom prst="wedgeEllipseCallout">
            <a:avLst>
              <a:gd name="adj1" fmla="val -49575"/>
              <a:gd name="adj2" fmla="val 6716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Mais je dors a 4h du matin moi.</a:t>
            </a:r>
          </a:p>
        </p:txBody>
      </p:sp>
      <p:sp>
        <p:nvSpPr>
          <p:cNvPr id="337" name="Shape 337"/>
          <p:cNvSpPr/>
          <p:nvPr/>
        </p:nvSpPr>
        <p:spPr>
          <a:xfrm>
            <a:off x="293616" y="6607959"/>
            <a:ext cx="3534559" cy="1774682"/>
          </a:xfrm>
          <a:prstGeom prst="wedgeEllipseCallout">
            <a:avLst>
              <a:gd name="adj1" fmla="val 27572"/>
              <a:gd name="adj2" fmla="val -8954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J’ai la fleme, je verrais demain</a:t>
            </a:r>
          </a:p>
        </p:txBody>
      </p:sp>
      <p:sp>
        <p:nvSpPr>
          <p:cNvPr id="338" name="Shape 338"/>
          <p:cNvSpPr/>
          <p:nvPr/>
        </p:nvSpPr>
        <p:spPr>
          <a:xfrm>
            <a:off x="338463" y="2253712"/>
            <a:ext cx="3298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Humain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8947914" y="3467926"/>
            <a:ext cx="391033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Technique</a:t>
            </a:r>
          </a:p>
        </p:txBody>
      </p:sp>
      <p:sp>
        <p:nvSpPr>
          <p:cNvPr id="340" name="Shape 340"/>
          <p:cNvSpPr/>
          <p:nvPr/>
        </p:nvSpPr>
        <p:spPr>
          <a:xfrm>
            <a:off x="9652735" y="7380808"/>
            <a:ext cx="3112295" cy="179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75" y="0"/>
                </a:moveTo>
                <a:lnTo>
                  <a:pt x="5624" y="4822"/>
                </a:lnTo>
                <a:lnTo>
                  <a:pt x="1077" y="4822"/>
                </a:lnTo>
                <a:cubicBezTo>
                  <a:pt x="482" y="4822"/>
                  <a:pt x="0" y="5659"/>
                  <a:pt x="0" y="6693"/>
                </a:cubicBezTo>
                <a:lnTo>
                  <a:pt x="0" y="19729"/>
                </a:lnTo>
                <a:cubicBezTo>
                  <a:pt x="0" y="20763"/>
                  <a:pt x="482" y="21600"/>
                  <a:pt x="1077" y="21600"/>
                </a:cubicBezTo>
                <a:lnTo>
                  <a:pt x="20523" y="21600"/>
                </a:lnTo>
                <a:cubicBezTo>
                  <a:pt x="21118" y="21600"/>
                  <a:pt x="21600" y="20763"/>
                  <a:pt x="21600" y="19729"/>
                </a:cubicBezTo>
                <a:lnTo>
                  <a:pt x="21600" y="6693"/>
                </a:lnTo>
                <a:cubicBezTo>
                  <a:pt x="21600" y="5659"/>
                  <a:pt x="21118" y="4822"/>
                  <a:pt x="20523" y="4822"/>
                </a:cubicBezTo>
                <a:lnTo>
                  <a:pt x="8125" y="4822"/>
                </a:lnTo>
                <a:lnTo>
                  <a:pt x="6875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Windows Phone marche pas</a:t>
            </a:r>
          </a:p>
        </p:txBody>
      </p:sp>
      <p:sp>
        <p:nvSpPr>
          <p:cNvPr id="341" name="Shape 341"/>
          <p:cNvSpPr/>
          <p:nvPr/>
        </p:nvSpPr>
        <p:spPr>
          <a:xfrm>
            <a:off x="5527089" y="6652739"/>
            <a:ext cx="2426892" cy="274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1" y="0"/>
                </a:moveTo>
                <a:cubicBezTo>
                  <a:pt x="618" y="0"/>
                  <a:pt x="0" y="546"/>
                  <a:pt x="0" y="1220"/>
                </a:cubicBezTo>
                <a:lnTo>
                  <a:pt x="0" y="20380"/>
                </a:lnTo>
                <a:cubicBezTo>
                  <a:pt x="0" y="21054"/>
                  <a:pt x="618" y="21600"/>
                  <a:pt x="1381" y="21600"/>
                </a:cubicBezTo>
                <a:lnTo>
                  <a:pt x="17192" y="21600"/>
                </a:lnTo>
                <a:cubicBezTo>
                  <a:pt x="17955" y="21600"/>
                  <a:pt x="18576" y="21054"/>
                  <a:pt x="18576" y="20380"/>
                </a:cubicBezTo>
                <a:lnTo>
                  <a:pt x="18576" y="3814"/>
                </a:lnTo>
                <a:lnTo>
                  <a:pt x="21600" y="2394"/>
                </a:lnTo>
                <a:lnTo>
                  <a:pt x="18545" y="964"/>
                </a:lnTo>
                <a:cubicBezTo>
                  <a:pt x="18411" y="413"/>
                  <a:pt x="17855" y="0"/>
                  <a:pt x="17192" y="0"/>
                </a:cubicBezTo>
                <a:lnTo>
                  <a:pt x="1381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Parse cloud n’est pas un env Node.js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  <p:bldP build="whole" bldLvl="1" animBg="1" rev="0" advAuto="0" spid="340" grpId="8"/>
      <p:bldP build="whole" bldLvl="1" animBg="1" rev="0" advAuto="0" spid="341" grpId="7"/>
      <p:bldP build="whole" bldLvl="1" animBg="1" rev="0" advAuto="0" spid="337" grpId="5"/>
      <p:bldP build="whole" bldLvl="1" animBg="1" rev="0" advAuto="0" spid="334" grpId="2"/>
      <p:bldP build="whole" bldLvl="1" animBg="1" rev="0" advAuto="0" spid="338" grpId="3"/>
      <p:bldP build="whole" bldLvl="1" animBg="1" rev="0" advAuto="0" spid="339" grpId="6"/>
      <p:bldP build="whole" bldLvl="1" animBg="1" rev="0" advAuto="0" spid="336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xfrm>
            <a:off x="272995" y="-77369"/>
            <a:ext cx="12458811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L’expérience Retenue</a:t>
            </a:r>
          </a:p>
        </p:txBody>
      </p:sp>
      <p:pic>
        <p:nvPicPr>
          <p:cNvPr id="346" name="Sans-titre-1-filtered.jpeg"/>
          <p:cNvPicPr>
            <a:picLocks noChangeAspect="1"/>
          </p:cNvPicPr>
          <p:nvPr/>
        </p:nvPicPr>
        <p:blipFill>
          <a:blip r:embed="rId3">
            <a:extLst/>
          </a:blip>
          <a:srcRect l="12348" t="20271" r="12427" b="3"/>
          <a:stretch>
            <a:fillRect/>
          </a:stretch>
        </p:blipFill>
        <p:spPr>
          <a:xfrm>
            <a:off x="1040275" y="5174149"/>
            <a:ext cx="2679611" cy="283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545" fill="norm" stroke="1" extrusionOk="0">
                <a:moveTo>
                  <a:pt x="10442" y="2"/>
                </a:moveTo>
                <a:cubicBezTo>
                  <a:pt x="9117" y="37"/>
                  <a:pt x="7793" y="509"/>
                  <a:pt x="6715" y="1472"/>
                </a:cubicBezTo>
                <a:cubicBezTo>
                  <a:pt x="4911" y="3084"/>
                  <a:pt x="4435" y="5406"/>
                  <a:pt x="5353" y="8105"/>
                </a:cubicBezTo>
                <a:cubicBezTo>
                  <a:pt x="6243" y="10720"/>
                  <a:pt x="7874" y="12583"/>
                  <a:pt x="9805" y="13187"/>
                </a:cubicBezTo>
                <a:cubicBezTo>
                  <a:pt x="10396" y="13372"/>
                  <a:pt x="11566" y="13213"/>
                  <a:pt x="12324" y="12847"/>
                </a:cubicBezTo>
                <a:cubicBezTo>
                  <a:pt x="13788" y="12138"/>
                  <a:pt x="15180" y="10328"/>
                  <a:pt x="15978" y="8102"/>
                </a:cubicBezTo>
                <a:cubicBezTo>
                  <a:pt x="16300" y="7205"/>
                  <a:pt x="16368" y="6780"/>
                  <a:pt x="16376" y="5603"/>
                </a:cubicBezTo>
                <a:cubicBezTo>
                  <a:pt x="16385" y="4279"/>
                  <a:pt x="16355" y="4123"/>
                  <a:pt x="15934" y="3275"/>
                </a:cubicBezTo>
                <a:cubicBezTo>
                  <a:pt x="14860" y="1110"/>
                  <a:pt x="12650" y="-55"/>
                  <a:pt x="10442" y="2"/>
                </a:cubicBezTo>
                <a:close/>
                <a:moveTo>
                  <a:pt x="6059" y="12798"/>
                </a:moveTo>
                <a:cubicBezTo>
                  <a:pt x="6047" y="12781"/>
                  <a:pt x="5663" y="12857"/>
                  <a:pt x="5208" y="12970"/>
                </a:cubicBezTo>
                <a:cubicBezTo>
                  <a:pt x="3530" y="13387"/>
                  <a:pt x="1958" y="14444"/>
                  <a:pt x="1116" y="15719"/>
                </a:cubicBezTo>
                <a:cubicBezTo>
                  <a:pt x="22" y="17374"/>
                  <a:pt x="-311" y="19634"/>
                  <a:pt x="312" y="21175"/>
                </a:cubicBezTo>
                <a:lnTo>
                  <a:pt x="460" y="21545"/>
                </a:lnTo>
                <a:lnTo>
                  <a:pt x="1311" y="21545"/>
                </a:lnTo>
                <a:lnTo>
                  <a:pt x="10672" y="21512"/>
                </a:lnTo>
                <a:lnTo>
                  <a:pt x="20884" y="21479"/>
                </a:lnTo>
                <a:lnTo>
                  <a:pt x="21089" y="20937"/>
                </a:lnTo>
                <a:cubicBezTo>
                  <a:pt x="21203" y="20634"/>
                  <a:pt x="21289" y="19920"/>
                  <a:pt x="21288" y="19308"/>
                </a:cubicBezTo>
                <a:cubicBezTo>
                  <a:pt x="21282" y="16535"/>
                  <a:pt x="19544" y="14144"/>
                  <a:pt x="16842" y="13196"/>
                </a:cubicBezTo>
                <a:cubicBezTo>
                  <a:pt x="15412" y="12694"/>
                  <a:pt x="15293" y="12705"/>
                  <a:pt x="14850" y="13374"/>
                </a:cubicBezTo>
                <a:cubicBezTo>
                  <a:pt x="14422" y="14020"/>
                  <a:pt x="12732" y="15591"/>
                  <a:pt x="11457" y="16529"/>
                </a:cubicBezTo>
                <a:lnTo>
                  <a:pt x="10656" y="17119"/>
                </a:lnTo>
                <a:lnTo>
                  <a:pt x="9852" y="16529"/>
                </a:lnTo>
                <a:cubicBezTo>
                  <a:pt x="9411" y="16204"/>
                  <a:pt x="8580" y="15518"/>
                  <a:pt x="8005" y="15005"/>
                </a:cubicBezTo>
                <a:cubicBezTo>
                  <a:pt x="7138" y="14232"/>
                  <a:pt x="6797" y="13844"/>
                  <a:pt x="6059" y="12798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sp>
        <p:nvSpPr>
          <p:cNvPr id="347" name="Shape 347"/>
          <p:cNvSpPr/>
          <p:nvPr/>
        </p:nvSpPr>
        <p:spPr>
          <a:xfrm>
            <a:off x="730668" y="3339766"/>
            <a:ext cx="3298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Humain</a:t>
            </a:r>
          </a:p>
        </p:txBody>
      </p:sp>
      <p:sp>
        <p:nvSpPr>
          <p:cNvPr id="348" name="Shape 348"/>
          <p:cNvSpPr/>
          <p:nvPr/>
        </p:nvSpPr>
        <p:spPr>
          <a:xfrm>
            <a:off x="8300246" y="3339766"/>
            <a:ext cx="391033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Technique</a:t>
            </a:r>
          </a:p>
        </p:txBody>
      </p:sp>
      <p:grpSp>
        <p:nvGrpSpPr>
          <p:cNvPr id="353" name="Group 353"/>
          <p:cNvGrpSpPr/>
          <p:nvPr/>
        </p:nvGrpSpPr>
        <p:grpSpPr>
          <a:xfrm>
            <a:off x="3555591" y="5666215"/>
            <a:ext cx="8580163" cy="1165986"/>
            <a:chOff x="0" y="0"/>
            <a:chExt cx="8580162" cy="1165984"/>
          </a:xfrm>
        </p:grpSpPr>
        <p:sp>
          <p:nvSpPr>
            <p:cNvPr id="349" name="Shape 349"/>
            <p:cNvSpPr/>
            <p:nvPr/>
          </p:nvSpPr>
          <p:spPr>
            <a:xfrm rot="16200000">
              <a:off x="6437932" y="238500"/>
              <a:ext cx="927485" cy="92748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7372011" y="428176"/>
              <a:ext cx="1208152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Lvl Up</a:t>
              </a:r>
            </a:p>
          </p:txBody>
        </p:sp>
        <p:sp>
          <p:nvSpPr>
            <p:cNvPr id="351" name="Shape 351"/>
            <p:cNvSpPr/>
            <p:nvPr/>
          </p:nvSpPr>
          <p:spPr>
            <a:xfrm rot="16200000">
              <a:off x="0" y="0"/>
              <a:ext cx="927485" cy="92748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934079" y="189676"/>
              <a:ext cx="1208152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Lvl Up</a:t>
              </a:r>
            </a:p>
          </p:txBody>
        </p:sp>
      </p:grpSp>
      <p:pic>
        <p:nvPicPr>
          <p:cNvPr id="354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4292" y="5335654"/>
            <a:ext cx="3023552" cy="2840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body" sz="quarter" idx="1"/>
          </p:nvPr>
        </p:nvSpPr>
        <p:spPr>
          <a:xfrm>
            <a:off x="1041400" y="5207000"/>
            <a:ext cx="5565843" cy="3225800"/>
          </a:xfrm>
          <a:prstGeom prst="rect">
            <a:avLst/>
          </a:prstGeom>
        </p:spPr>
        <p:txBody>
          <a:bodyPr/>
          <a:lstStyle/>
          <a:p>
            <a:pPr/>
            <a:r>
              <a:t>Avez vous des questions ?</a:t>
            </a:r>
          </a:p>
        </p:txBody>
      </p:sp>
      <p:pic>
        <p:nvPicPr>
          <p:cNvPr id="36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239" y="2067123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64" name="image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453493" y="7766988"/>
            <a:ext cx="3055435" cy="1560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288416" y="-367231"/>
            <a:ext cx="12427772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Presentation de l’Equipe</a:t>
            </a:r>
          </a:p>
        </p:txBody>
      </p:sp>
      <p:sp>
        <p:nvSpPr>
          <p:cNvPr id="183" name="Shape 183"/>
          <p:cNvSpPr/>
          <p:nvPr/>
        </p:nvSpPr>
        <p:spPr>
          <a:xfrm>
            <a:off x="518513" y="1828742"/>
            <a:ext cx="11967775" cy="304653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700"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518512" y="5737071"/>
            <a:ext cx="11967776" cy="304653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85" name="10984520_850328831677190_6516683091276821651_o.jpg"/>
          <p:cNvPicPr>
            <a:picLocks noChangeAspect="1"/>
          </p:cNvPicPr>
          <p:nvPr/>
        </p:nvPicPr>
        <p:blipFill>
          <a:blip r:embed="rId4">
            <a:extLst/>
          </a:blip>
          <a:srcRect l="15303" t="0" r="7553" b="0"/>
          <a:stretch>
            <a:fillRect/>
          </a:stretch>
        </p:blipFill>
        <p:spPr>
          <a:xfrm>
            <a:off x="5796261" y="2300921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6" name="11238972_10206816697766202_5841605281587795755_n.jpg"/>
          <p:cNvPicPr>
            <a:picLocks noChangeAspect="1"/>
          </p:cNvPicPr>
          <p:nvPr/>
        </p:nvPicPr>
        <p:blipFill>
          <a:blip r:embed="rId5">
            <a:extLst/>
          </a:blip>
          <a:srcRect l="22736" t="4667" r="9024" b="35808"/>
          <a:stretch>
            <a:fillRect/>
          </a:stretch>
        </p:blipFill>
        <p:spPr>
          <a:xfrm>
            <a:off x="1084343" y="2304938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7" name="1002671_10152320207244828_499890735_n.jpg"/>
          <p:cNvPicPr>
            <a:picLocks noChangeAspect="1"/>
          </p:cNvPicPr>
          <p:nvPr/>
        </p:nvPicPr>
        <p:blipFill>
          <a:blip r:embed="rId6">
            <a:extLst/>
          </a:blip>
          <a:srcRect l="23053" t="16234" r="23053" b="33697"/>
          <a:stretch>
            <a:fillRect/>
          </a:stretch>
        </p:blipFill>
        <p:spPr>
          <a:xfrm>
            <a:off x="1084343" y="6182579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8" name="IMG_0134.jpg"/>
          <p:cNvPicPr>
            <a:picLocks noChangeAspect="1"/>
          </p:cNvPicPr>
          <p:nvPr/>
        </p:nvPicPr>
        <p:blipFill>
          <a:blip r:embed="rId7">
            <a:extLst/>
          </a:blip>
          <a:srcRect l="13021" t="8475" r="13021" b="19621"/>
          <a:stretch>
            <a:fillRect/>
          </a:stretch>
        </p:blipFill>
        <p:spPr>
          <a:xfrm>
            <a:off x="5694661" y="6182579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9" name="11728769_10153516623346952_5074788942938820442_o.jpg"/>
          <p:cNvPicPr>
            <a:picLocks noChangeAspect="1"/>
          </p:cNvPicPr>
          <p:nvPr/>
        </p:nvPicPr>
        <p:blipFill>
          <a:blip r:embed="rId8">
            <a:extLst/>
          </a:blip>
          <a:srcRect l="45975" t="5076" r="15472" b="61590"/>
          <a:stretch>
            <a:fillRect/>
          </a:stretch>
        </p:blipFill>
        <p:spPr>
          <a:xfrm>
            <a:off x="10304978" y="6182579"/>
            <a:ext cx="1615479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90" name="Shape 190"/>
          <p:cNvSpPr/>
          <p:nvPr/>
        </p:nvSpPr>
        <p:spPr>
          <a:xfrm>
            <a:off x="5157660" y="1806209"/>
            <a:ext cx="2689480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Nestor Chissambot</a:t>
            </a:r>
          </a:p>
        </p:txBody>
      </p:sp>
      <p:sp>
        <p:nvSpPr>
          <p:cNvPr id="191" name="Shape 191"/>
          <p:cNvSpPr/>
          <p:nvPr/>
        </p:nvSpPr>
        <p:spPr>
          <a:xfrm>
            <a:off x="769198" y="1793509"/>
            <a:ext cx="224576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Antoine Galbois</a:t>
            </a:r>
          </a:p>
        </p:txBody>
      </p:sp>
      <p:sp>
        <p:nvSpPr>
          <p:cNvPr id="192" name="Shape 192"/>
          <p:cNvSpPr/>
          <p:nvPr/>
        </p:nvSpPr>
        <p:spPr>
          <a:xfrm>
            <a:off x="10176886" y="1806209"/>
            <a:ext cx="1871664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Tracy Ungudi</a:t>
            </a:r>
          </a:p>
        </p:txBody>
      </p:sp>
      <p:sp>
        <p:nvSpPr>
          <p:cNvPr id="193" name="Shape 193"/>
          <p:cNvSpPr/>
          <p:nvPr/>
        </p:nvSpPr>
        <p:spPr>
          <a:xfrm>
            <a:off x="667700" y="8258126"/>
            <a:ext cx="2448764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Guillaume Martin</a:t>
            </a:r>
          </a:p>
        </p:txBody>
      </p:sp>
      <p:sp>
        <p:nvSpPr>
          <p:cNvPr id="194" name="Shape 194"/>
          <p:cNvSpPr/>
          <p:nvPr/>
        </p:nvSpPr>
        <p:spPr>
          <a:xfrm>
            <a:off x="5439181" y="8270826"/>
            <a:ext cx="212643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Kevin Vacquier</a:t>
            </a:r>
          </a:p>
        </p:txBody>
      </p:sp>
      <p:sp>
        <p:nvSpPr>
          <p:cNvPr id="195" name="Shape 195"/>
          <p:cNvSpPr/>
          <p:nvPr/>
        </p:nvSpPr>
        <p:spPr>
          <a:xfrm>
            <a:off x="9780494" y="8258126"/>
            <a:ext cx="266444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Jergino Ranarivelo</a:t>
            </a:r>
          </a:p>
        </p:txBody>
      </p:sp>
      <p:sp>
        <p:nvSpPr>
          <p:cNvPr id="196" name="Shape 196"/>
          <p:cNvSpPr/>
          <p:nvPr/>
        </p:nvSpPr>
        <p:spPr>
          <a:xfrm>
            <a:off x="1165762" y="4378844"/>
            <a:ext cx="1452640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Front-End</a:t>
            </a:r>
          </a:p>
        </p:txBody>
      </p:sp>
      <p:sp>
        <p:nvSpPr>
          <p:cNvPr id="197" name="Shape 197"/>
          <p:cNvSpPr/>
          <p:nvPr/>
        </p:nvSpPr>
        <p:spPr>
          <a:xfrm>
            <a:off x="5118569" y="4378844"/>
            <a:ext cx="2767662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Back-Office / UI-UX</a:t>
            </a:r>
          </a:p>
        </p:txBody>
      </p:sp>
      <p:sp>
        <p:nvSpPr>
          <p:cNvPr id="198" name="Shape 198"/>
          <p:cNvSpPr/>
          <p:nvPr/>
        </p:nvSpPr>
        <p:spPr>
          <a:xfrm>
            <a:off x="10132652" y="4378844"/>
            <a:ext cx="1960132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3D / Designer</a:t>
            </a:r>
          </a:p>
        </p:txBody>
      </p:sp>
      <p:sp>
        <p:nvSpPr>
          <p:cNvPr id="199" name="Shape 199"/>
          <p:cNvSpPr/>
          <p:nvPr/>
        </p:nvSpPr>
        <p:spPr>
          <a:xfrm>
            <a:off x="747938" y="5705489"/>
            <a:ext cx="2288287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Windows Phone</a:t>
            </a:r>
          </a:p>
        </p:txBody>
      </p:sp>
      <p:sp>
        <p:nvSpPr>
          <p:cNvPr id="200" name="Shape 200"/>
          <p:cNvSpPr/>
          <p:nvPr/>
        </p:nvSpPr>
        <p:spPr>
          <a:xfrm>
            <a:off x="5214581" y="5705489"/>
            <a:ext cx="257563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Team Leader / iOS</a:t>
            </a:r>
          </a:p>
        </p:txBody>
      </p:sp>
      <p:sp>
        <p:nvSpPr>
          <p:cNvPr id="201" name="Shape 201"/>
          <p:cNvSpPr/>
          <p:nvPr/>
        </p:nvSpPr>
        <p:spPr>
          <a:xfrm>
            <a:off x="10522529" y="5705489"/>
            <a:ext cx="1180377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0804" y="2300921"/>
            <a:ext cx="1763630" cy="209431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0"/>
                            </p:stCondLst>
                            <p:childTnLst>
                              <p:par>
                                <p:cTn id="76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81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0"/>
                            </p:stCondLst>
                            <p:childTnLst>
                              <p:par>
                                <p:cTn id="86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0"/>
                            </p:stCondLst>
                            <p:childTnLst>
                              <p:par>
                                <p:cTn id="91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0"/>
                            </p:stCondLst>
                            <p:childTnLst>
                              <p:par>
                                <p:cTn id="96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4"/>
      <p:bldP build="whole" bldLvl="1" animBg="1" rev="0" advAuto="0" spid="186" grpId="5"/>
      <p:bldP build="whole" bldLvl="1" animBg="1" rev="0" advAuto="0" spid="188" grpId="13"/>
      <p:bldP build="whole" bldLvl="1" animBg="1" rev="0" advAuto="0" spid="199" grpId="14"/>
      <p:bldP build="whole" bldLvl="1" animBg="1" rev="0" advAuto="0" spid="200" grpId="15"/>
      <p:bldP build="whole" bldLvl="1" animBg="1" rev="0" advAuto="0" spid="193" grpId="18"/>
      <p:bldP build="whole" bldLvl="1" animBg="1" rev="0" advAuto="0" spid="194" grpId="19"/>
      <p:bldP build="whole" bldLvl="1" animBg="1" rev="0" advAuto="0" spid="196" grpId="8"/>
      <p:bldP build="whole" bldLvl="1" animBg="1" rev="0" advAuto="0" spid="183" grpId="1"/>
      <p:bldP build="whole" bldLvl="1" animBg="1" rev="0" advAuto="0" spid="191" grpId="2"/>
      <p:bldP build="whole" bldLvl="1" animBg="1" rev="0" advAuto="0" spid="185" grpId="6"/>
      <p:bldP build="whole" bldLvl="1" animBg="1" rev="0" advAuto="0" spid="198" grpId="7"/>
      <p:bldP build="whole" bldLvl="1" animBg="1" rev="0" advAuto="0" spid="192" grpId="3"/>
      <p:bldP build="whole" bldLvl="1" animBg="1" rev="0" advAuto="0" spid="195" grpId="17"/>
      <p:bldP build="whole" bldLvl="1" animBg="1" rev="0" advAuto="0" spid="201" grpId="16"/>
      <p:bldP build="whole" bldLvl="1" animBg="1" rev="0" advAuto="0" spid="184" grpId="11"/>
      <p:bldP build="whole" bldLvl="1" animBg="1" rev="0" advAuto="0" spid="189" grpId="12"/>
      <p:bldP build="whole" bldLvl="1" animBg="1" rev="0" advAuto="0" spid="197" grpId="9"/>
      <p:bldP build="whole" bldLvl="1" animBg="1" rev="0" advAuto="0" spid="187" grpId="1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BENIGHT : LE PROJET</a:t>
            </a:r>
          </a:p>
        </p:txBody>
      </p:sp>
      <p:pic>
        <p:nvPicPr>
          <p:cNvPr id="20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8039" y="2067123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8" name="Shape 208"/>
          <p:cNvSpPr/>
          <p:nvPr/>
        </p:nvSpPr>
        <p:spPr>
          <a:xfrm>
            <a:off x="8655347" y="1812526"/>
            <a:ext cx="3676998" cy="1700363"/>
          </a:xfrm>
          <a:prstGeom prst="wedgeEllipseCallout">
            <a:avLst>
              <a:gd name="adj1" fmla="val -58403"/>
              <a:gd name="adj2" fmla="val 7337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Réservation de soirées</a:t>
            </a:r>
          </a:p>
        </p:txBody>
      </p:sp>
      <p:sp>
        <p:nvSpPr>
          <p:cNvPr id="209" name="Shape 209"/>
          <p:cNvSpPr/>
          <p:nvPr/>
        </p:nvSpPr>
        <p:spPr>
          <a:xfrm>
            <a:off x="484434" y="1721245"/>
            <a:ext cx="3676899" cy="1672383"/>
          </a:xfrm>
          <a:prstGeom prst="wedgeEllipseCallout">
            <a:avLst>
              <a:gd name="adj1" fmla="val 62778"/>
              <a:gd name="adj2" fmla="val 8634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Application Mobile &amp; Site Web</a:t>
            </a:r>
          </a:p>
        </p:txBody>
      </p:sp>
      <p:sp>
        <p:nvSpPr>
          <p:cNvPr id="210" name="Shape 210"/>
          <p:cNvSpPr/>
          <p:nvPr/>
        </p:nvSpPr>
        <p:spPr>
          <a:xfrm>
            <a:off x="434229" y="6838553"/>
            <a:ext cx="3677098" cy="1786931"/>
          </a:xfrm>
          <a:prstGeom prst="wedgeEllipseCallout">
            <a:avLst>
              <a:gd name="adj1" fmla="val 65493"/>
              <a:gd name="adj2" fmla="val -8815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Visionnage des photos</a:t>
            </a:r>
          </a:p>
        </p:txBody>
      </p:sp>
      <p:sp>
        <p:nvSpPr>
          <p:cNvPr id="211" name="Shape 211"/>
          <p:cNvSpPr/>
          <p:nvPr/>
        </p:nvSpPr>
        <p:spPr>
          <a:xfrm>
            <a:off x="8516639" y="7297241"/>
            <a:ext cx="3676850" cy="1725762"/>
          </a:xfrm>
          <a:prstGeom prst="wedgeEllipseCallout">
            <a:avLst>
              <a:gd name="adj1" fmla="val -50867"/>
              <a:gd name="adj2" fmla="val -115761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Ecoute des Mix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2"/>
      <p:bldP build="whole" bldLvl="1" animBg="1" rev="0" advAuto="0" spid="210" grpId="3"/>
      <p:bldP build="whole" bldLvl="1" animBg="1" rev="0" advAuto="0" spid="211" grpId="4"/>
      <p:bldP build="whole" bldLvl="1" animBg="1" rev="0" advAuto="0" spid="2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Contexte : L’EIP</a:t>
            </a:r>
          </a:p>
        </p:txBody>
      </p:sp>
      <p:pic>
        <p:nvPicPr>
          <p:cNvPr id="216" name="image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042965" y="3874889"/>
            <a:ext cx="4918709" cy="2511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7" name="Shape 217"/>
          <p:cNvSpPr/>
          <p:nvPr/>
        </p:nvSpPr>
        <p:spPr>
          <a:xfrm>
            <a:off x="8905975" y="1718259"/>
            <a:ext cx="3676999" cy="1700362"/>
          </a:xfrm>
          <a:prstGeom prst="wedgeEllipseCallout">
            <a:avLst>
              <a:gd name="adj1" fmla="val -49422"/>
              <a:gd name="adj2" fmla="val 70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INNOVATION</a:t>
            </a:r>
          </a:p>
        </p:txBody>
      </p:sp>
      <p:sp>
        <p:nvSpPr>
          <p:cNvPr id="218" name="Shape 218"/>
          <p:cNvSpPr/>
          <p:nvPr/>
        </p:nvSpPr>
        <p:spPr>
          <a:xfrm>
            <a:off x="714176" y="1660723"/>
            <a:ext cx="3676899" cy="1672383"/>
          </a:xfrm>
          <a:prstGeom prst="wedgeEllipseCallout">
            <a:avLst>
              <a:gd name="adj1" fmla="val 46254"/>
              <a:gd name="adj2" fmla="val 6920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 3 ANS</a:t>
            </a:r>
          </a:p>
        </p:txBody>
      </p:sp>
      <p:sp>
        <p:nvSpPr>
          <p:cNvPr id="219" name="Shape 219"/>
          <p:cNvSpPr/>
          <p:nvPr/>
        </p:nvSpPr>
        <p:spPr>
          <a:xfrm>
            <a:off x="714176" y="7010995"/>
            <a:ext cx="3677098" cy="1786930"/>
          </a:xfrm>
          <a:prstGeom prst="wedgeEllipseCallout">
            <a:avLst>
              <a:gd name="adj1" fmla="val 40559"/>
              <a:gd name="adj2" fmla="val -7258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INTERNATIONAL</a:t>
            </a:r>
          </a:p>
        </p:txBody>
      </p:sp>
      <p:sp>
        <p:nvSpPr>
          <p:cNvPr id="220" name="Shape 220"/>
          <p:cNvSpPr/>
          <p:nvPr/>
        </p:nvSpPr>
        <p:spPr>
          <a:xfrm>
            <a:off x="8905975" y="7495182"/>
            <a:ext cx="3676850" cy="1725763"/>
          </a:xfrm>
          <a:prstGeom prst="wedgeEllipseCallout">
            <a:avLst>
              <a:gd name="adj1" fmla="val -45004"/>
              <a:gd name="adj2" fmla="val -10783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PROFESSIONEL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4"/>
      <p:bldP build="whole" bldLvl="1" animBg="1" rev="0" advAuto="0" spid="219" grpId="3"/>
      <p:bldP build="whole" bldLvl="1" animBg="1" rev="0" advAuto="0" spid="218" grpId="2"/>
      <p:bldP build="whole" bldLvl="1" animBg="1" rev="0" advAuto="0" spid="2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L’Existant</a:t>
            </a:r>
          </a:p>
        </p:txBody>
      </p:sp>
      <p:sp>
        <p:nvSpPr>
          <p:cNvPr id="225" name="Shape 225"/>
          <p:cNvSpPr/>
          <p:nvPr/>
        </p:nvSpPr>
        <p:spPr>
          <a:xfrm>
            <a:off x="5199241" y="3536297"/>
            <a:ext cx="2231715" cy="22317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5300695" y="3637750"/>
            <a:ext cx="2028831" cy="2028831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2975495" y="2559206"/>
            <a:ext cx="1524369" cy="1524369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3044788" y="2628499"/>
            <a:ext cx="1385722" cy="1385722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8232932" y="5666693"/>
            <a:ext cx="1524369" cy="1524293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8302225" y="5735987"/>
            <a:ext cx="1385790" cy="1385791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1256508" y="3941344"/>
            <a:ext cx="1145222" cy="1145281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1308567" y="3993405"/>
            <a:ext cx="1041114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33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923" y="4299294"/>
            <a:ext cx="546511" cy="42943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0603010" y="4178233"/>
            <a:ext cx="1145282" cy="1145281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0655070" y="4230294"/>
            <a:ext cx="1041166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36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0283" y="4514713"/>
            <a:ext cx="590798" cy="472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3127068" y="6049172"/>
            <a:ext cx="1145222" cy="1145222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3179128" y="6101232"/>
            <a:ext cx="1041165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39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6713" y="6307473"/>
            <a:ext cx="606047" cy="6287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8542814" y="2671291"/>
            <a:ext cx="946515" cy="946516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8585840" y="2714319"/>
            <a:ext cx="860469" cy="860468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42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56587" y="2958881"/>
            <a:ext cx="519015" cy="4294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3" name="Connector 243"/>
          <p:cNvCxnSpPr>
            <a:stCxn id="231" idx="0"/>
            <a:endCxn id="227" idx="0"/>
          </p:cNvCxnSpPr>
          <p:nvPr/>
        </p:nvCxnSpPr>
        <p:spPr>
          <a:xfrm flipV="1">
            <a:off x="1829118" y="3321390"/>
            <a:ext cx="1908562" cy="1192595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4" name="Connector 244"/>
          <p:cNvCxnSpPr>
            <a:stCxn id="240" idx="0"/>
            <a:endCxn id="234" idx="0"/>
          </p:cNvCxnSpPr>
          <p:nvPr/>
        </p:nvCxnSpPr>
        <p:spPr>
          <a:xfrm>
            <a:off x="9016071" y="3144549"/>
            <a:ext cx="2159581" cy="1606325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5" name="Connector 245"/>
          <p:cNvCxnSpPr>
            <a:stCxn id="238" idx="0"/>
            <a:endCxn id="226" idx="0"/>
          </p:cNvCxnSpPr>
          <p:nvPr/>
        </p:nvCxnSpPr>
        <p:spPr>
          <a:xfrm flipV="1">
            <a:off x="3699710" y="4652165"/>
            <a:ext cx="2615401" cy="1969650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6" name="Connector 246"/>
          <p:cNvCxnSpPr>
            <a:stCxn id="227" idx="0"/>
            <a:endCxn id="226" idx="0"/>
          </p:cNvCxnSpPr>
          <p:nvPr/>
        </p:nvCxnSpPr>
        <p:spPr>
          <a:xfrm>
            <a:off x="3737679" y="3321390"/>
            <a:ext cx="2577432" cy="1330776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7" name="Connector 247"/>
          <p:cNvCxnSpPr>
            <a:stCxn id="232" idx="0"/>
            <a:endCxn id="238" idx="0"/>
          </p:cNvCxnSpPr>
          <p:nvPr/>
        </p:nvCxnSpPr>
        <p:spPr>
          <a:xfrm>
            <a:off x="1829124" y="4513988"/>
            <a:ext cx="1870587" cy="2107827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8" name="Connector 248"/>
          <p:cNvCxnSpPr>
            <a:stCxn id="225" idx="0"/>
            <a:endCxn id="241" idx="0"/>
          </p:cNvCxnSpPr>
          <p:nvPr/>
        </p:nvCxnSpPr>
        <p:spPr>
          <a:xfrm flipV="1">
            <a:off x="6315098" y="3144552"/>
            <a:ext cx="2700977" cy="1507603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sp>
        <p:nvSpPr>
          <p:cNvPr id="249" name="Shape 249"/>
          <p:cNvSpPr/>
          <p:nvPr/>
        </p:nvSpPr>
        <p:spPr>
          <a:xfrm flipV="1">
            <a:off x="9471863" y="5119007"/>
            <a:ext cx="1335714" cy="1178696"/>
          </a:xfrm>
          <a:prstGeom prst="line">
            <a:avLst/>
          </a:prstGeom>
          <a:ln w="12700">
            <a:solidFill>
              <a:srgbClr val="F2EFE8"/>
            </a:solidFill>
            <a:prstDash val="dash"/>
            <a:miter/>
          </a:ln>
        </p:spPr>
        <p:txBody>
          <a:bodyPr lIns="45718" tIns="45718" rIns="45718" bIns="45718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cxnSp>
        <p:nvCxnSpPr>
          <p:cNvPr id="250" name="Connector 250"/>
          <p:cNvCxnSpPr>
            <a:stCxn id="230" idx="0"/>
            <a:endCxn id="226" idx="0"/>
          </p:cNvCxnSpPr>
          <p:nvPr/>
        </p:nvCxnSpPr>
        <p:spPr>
          <a:xfrm flipH="1" flipV="1">
            <a:off x="6315110" y="4652165"/>
            <a:ext cx="2680010" cy="1776718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pic>
        <p:nvPicPr>
          <p:cNvPr id="251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61275" y="2795821"/>
            <a:ext cx="1280604" cy="755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299622">
            <a:off x="5442451" y="4491053"/>
            <a:ext cx="1872616" cy="328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16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48395" y="6165403"/>
            <a:ext cx="1087898" cy="52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Les Fonctionnalités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957940" y="2514595"/>
            <a:ext cx="11088920" cy="4673611"/>
            <a:chOff x="-1" y="0"/>
            <a:chExt cx="11088919" cy="4673609"/>
          </a:xfrm>
        </p:grpSpPr>
        <p:grpSp>
          <p:nvGrpSpPr>
            <p:cNvPr id="260" name="Group 260"/>
            <p:cNvGrpSpPr/>
            <p:nvPr/>
          </p:nvGrpSpPr>
          <p:grpSpPr>
            <a:xfrm>
              <a:off x="-2" y="0"/>
              <a:ext cx="11088920" cy="4673610"/>
              <a:chOff x="0" y="0"/>
              <a:chExt cx="11088919" cy="4673608"/>
            </a:xfrm>
          </p:grpSpPr>
          <p:sp>
            <p:nvSpPr>
              <p:cNvPr id="258" name="Shape 258"/>
              <p:cNvSpPr/>
              <p:nvPr/>
            </p:nvSpPr>
            <p:spPr>
              <a:xfrm flipH="1" rot="10800000">
                <a:off x="-1" y="4151091"/>
                <a:ext cx="11088921" cy="522518"/>
              </a:xfrm>
              <a:prstGeom prst="rect">
                <a:avLst/>
              </a:prstGeom>
              <a:solidFill>
                <a:srgbClr val="4E4E4E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-1" y="0"/>
                <a:ext cx="11088921" cy="4513951"/>
              </a:xfrm>
              <a:prstGeom prst="rect">
                <a:avLst/>
              </a:prstGeom>
              <a:solidFill>
                <a:srgbClr val="F2EF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  <p:sp>
          <p:nvSpPr>
            <p:cNvPr id="261" name="Shape 261"/>
            <p:cNvSpPr/>
            <p:nvPr/>
          </p:nvSpPr>
          <p:spPr>
            <a:xfrm>
              <a:off x="3686628" y="-1"/>
              <a:ext cx="3686633" cy="4513950"/>
            </a:xfrm>
            <a:prstGeom prst="rect">
              <a:avLst/>
            </a:prstGeom>
            <a:solidFill>
              <a:srgbClr val="EAE5D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3686627" y="0"/>
              <a:ext cx="1" cy="4513948"/>
            </a:xfrm>
            <a:prstGeom prst="line">
              <a:avLst/>
            </a:prstGeom>
            <a:noFill/>
            <a:ln w="3175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 flipH="1">
              <a:off x="7373260" y="-1"/>
              <a:ext cx="1" cy="4513950"/>
            </a:xfrm>
            <a:prstGeom prst="line">
              <a:avLst/>
            </a:prstGeom>
            <a:noFill/>
            <a:ln w="3175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3544352" y="2104619"/>
              <a:ext cx="304698" cy="304683"/>
            </a:xfrm>
            <a:prstGeom prst="ellipse">
              <a:avLst/>
            </a:prstGeom>
            <a:solidFill>
              <a:srgbClr val="EAE5DA"/>
            </a:solidFill>
            <a:ln w="12700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230981" y="2104619"/>
              <a:ext cx="304699" cy="304683"/>
            </a:xfrm>
            <a:prstGeom prst="ellipse">
              <a:avLst/>
            </a:prstGeom>
            <a:solidFill>
              <a:srgbClr val="EAE5DA"/>
            </a:solidFill>
            <a:ln w="12700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pic>
        <p:nvPicPr>
          <p:cNvPr id="267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9607" y="3509063"/>
            <a:ext cx="2226272" cy="2226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1934" y="3601734"/>
            <a:ext cx="2040932" cy="204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1295" y="3691438"/>
            <a:ext cx="2043898" cy="2043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1231900" y="7642435"/>
            <a:ext cx="10541000" cy="1210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lnSpc>
                <a:spcPct val="90000"/>
              </a:lnSpc>
              <a:defRPr cap="all" sz="6768">
                <a:solidFill>
                  <a:srgbClr val="DEDEDE"/>
                </a:solidFill>
              </a:defRPr>
            </a:lvl1pPr>
          </a:lstStyle>
          <a:p>
            <a:pPr/>
            <a:r>
              <a:t>COUTEAU SUISSE DU CLUBBER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 defTabSz="566674">
              <a:defRPr sz="6984"/>
            </a:lvl1pPr>
          </a:lstStyle>
          <a:p>
            <a:pPr/>
            <a:r>
              <a:t>Le Choix des Technologies</a:t>
            </a:r>
          </a:p>
        </p:txBody>
      </p:sp>
      <p:grpSp>
        <p:nvGrpSpPr>
          <p:cNvPr id="279" name="Group 279"/>
          <p:cNvGrpSpPr/>
          <p:nvPr/>
        </p:nvGrpSpPr>
        <p:grpSpPr>
          <a:xfrm>
            <a:off x="901959" y="3281733"/>
            <a:ext cx="5960594" cy="4386797"/>
            <a:chOff x="-2" y="-2"/>
            <a:chExt cx="5960592" cy="4386795"/>
          </a:xfrm>
        </p:grpSpPr>
        <p:grpSp>
          <p:nvGrpSpPr>
            <p:cNvPr id="277" name="Group 277"/>
            <p:cNvGrpSpPr/>
            <p:nvPr/>
          </p:nvGrpSpPr>
          <p:grpSpPr>
            <a:xfrm>
              <a:off x="-3" y="-3"/>
              <a:ext cx="5960594" cy="4386796"/>
              <a:chOff x="-1" y="-1"/>
              <a:chExt cx="5960592" cy="4386795"/>
            </a:xfrm>
          </p:grpSpPr>
          <p:sp>
            <p:nvSpPr>
              <p:cNvPr id="275" name="Shape 275"/>
              <p:cNvSpPr/>
              <p:nvPr/>
            </p:nvSpPr>
            <p:spPr>
              <a:xfrm>
                <a:off x="99040" y="132018"/>
                <a:ext cx="5861552" cy="4254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18" y="1150"/>
                    </a:moveTo>
                    <a:cubicBezTo>
                      <a:pt x="6924" y="1150"/>
                      <a:pt x="14305" y="0"/>
                      <a:pt x="20411" y="0"/>
                    </a:cubicBezTo>
                    <a:lnTo>
                      <a:pt x="21600" y="1150"/>
                    </a:lnTo>
                    <a:lnTo>
                      <a:pt x="21600" y="21600"/>
                    </a:lnTo>
                    <a:lnTo>
                      <a:pt x="818" y="21600"/>
                    </a:lnTo>
                    <a:lnTo>
                      <a:pt x="0" y="20578"/>
                    </a:lnTo>
                    <a:lnTo>
                      <a:pt x="818" y="1150"/>
                    </a:lnTo>
                    <a:close/>
                  </a:path>
                </a:pathLst>
              </a:custGeom>
              <a:solidFill>
                <a:srgbClr val="4E4E4E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pic>
            <p:nvPicPr>
              <p:cNvPr id="276" name="image2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2" y="-2"/>
                <a:ext cx="5936459" cy="42922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8" name="image21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545" t="24455" r="6035" b="43813"/>
            <a:stretch>
              <a:fillRect/>
            </a:stretch>
          </p:blipFill>
          <p:spPr>
            <a:xfrm>
              <a:off x="111061" y="1147574"/>
              <a:ext cx="5616772" cy="2934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0" name="Capture d’écran 2015-09-12 à 18.18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7050" y="2208443"/>
            <a:ext cx="3661454" cy="6533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Coté WEB</a:t>
            </a:r>
          </a:p>
        </p:txBody>
      </p:sp>
      <p:pic>
        <p:nvPicPr>
          <p:cNvPr id="285" name="image2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0454" y="2524251"/>
            <a:ext cx="3523891" cy="146771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86" name="Shape 286"/>
          <p:cNvSpPr/>
          <p:nvPr/>
        </p:nvSpPr>
        <p:spPr>
          <a:xfrm>
            <a:off x="4905171" y="1906586"/>
            <a:ext cx="3194458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Base de données</a:t>
            </a:r>
          </a:p>
        </p:txBody>
      </p:sp>
      <p:pic>
        <p:nvPicPr>
          <p:cNvPr id="287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6504" t="16476" r="5772" b="18873"/>
          <a:stretch>
            <a:fillRect/>
          </a:stretch>
        </p:blipFill>
        <p:spPr>
          <a:xfrm>
            <a:off x="9063898" y="6391129"/>
            <a:ext cx="3342266" cy="2463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7" h="21541" fill="norm" stroke="1" extrusionOk="0">
                <a:moveTo>
                  <a:pt x="10195" y="0"/>
                </a:moveTo>
                <a:cubicBezTo>
                  <a:pt x="9719" y="-6"/>
                  <a:pt x="9172" y="242"/>
                  <a:pt x="8437" y="764"/>
                </a:cubicBezTo>
                <a:cubicBezTo>
                  <a:pt x="7904" y="1141"/>
                  <a:pt x="7811" y="1170"/>
                  <a:pt x="7078" y="1187"/>
                </a:cubicBezTo>
                <a:cubicBezTo>
                  <a:pt x="6446" y="1201"/>
                  <a:pt x="6234" y="1248"/>
                  <a:pt x="6005" y="1433"/>
                </a:cubicBezTo>
                <a:cubicBezTo>
                  <a:pt x="5849" y="1560"/>
                  <a:pt x="5557" y="1701"/>
                  <a:pt x="5360" y="1746"/>
                </a:cubicBezTo>
                <a:cubicBezTo>
                  <a:pt x="4701" y="1895"/>
                  <a:pt x="3082" y="2583"/>
                  <a:pt x="2486" y="2964"/>
                </a:cubicBezTo>
                <a:cubicBezTo>
                  <a:pt x="1542" y="3569"/>
                  <a:pt x="1068" y="4348"/>
                  <a:pt x="669" y="5956"/>
                </a:cubicBezTo>
                <a:cubicBezTo>
                  <a:pt x="-181" y="9386"/>
                  <a:pt x="-225" y="14921"/>
                  <a:pt x="558" y="20068"/>
                </a:cubicBezTo>
                <a:cubicBezTo>
                  <a:pt x="655" y="20705"/>
                  <a:pt x="785" y="21299"/>
                  <a:pt x="849" y="21387"/>
                </a:cubicBezTo>
                <a:cubicBezTo>
                  <a:pt x="987" y="21576"/>
                  <a:pt x="1521" y="21594"/>
                  <a:pt x="1965" y="21425"/>
                </a:cubicBezTo>
                <a:cubicBezTo>
                  <a:pt x="2270" y="21309"/>
                  <a:pt x="2278" y="21294"/>
                  <a:pt x="2210" y="20950"/>
                </a:cubicBezTo>
                <a:cubicBezTo>
                  <a:pt x="2103" y="20404"/>
                  <a:pt x="2154" y="17268"/>
                  <a:pt x="2294" y="15854"/>
                </a:cubicBezTo>
                <a:cubicBezTo>
                  <a:pt x="2431" y="14464"/>
                  <a:pt x="2613" y="13789"/>
                  <a:pt x="2969" y="13338"/>
                </a:cubicBezTo>
                <a:cubicBezTo>
                  <a:pt x="3099" y="13174"/>
                  <a:pt x="3577" y="12755"/>
                  <a:pt x="4034" y="12405"/>
                </a:cubicBezTo>
                <a:cubicBezTo>
                  <a:pt x="5008" y="11659"/>
                  <a:pt x="5106" y="11674"/>
                  <a:pt x="5413" y="12609"/>
                </a:cubicBezTo>
                <a:cubicBezTo>
                  <a:pt x="5666" y="13377"/>
                  <a:pt x="5763" y="14387"/>
                  <a:pt x="5859" y="17274"/>
                </a:cubicBezTo>
                <a:cubicBezTo>
                  <a:pt x="5917" y="19041"/>
                  <a:pt x="5966" y="19719"/>
                  <a:pt x="6048" y="19832"/>
                </a:cubicBezTo>
                <a:cubicBezTo>
                  <a:pt x="6110" y="19917"/>
                  <a:pt x="6393" y="20021"/>
                  <a:pt x="6678" y="20065"/>
                </a:cubicBezTo>
                <a:lnTo>
                  <a:pt x="7197" y="20144"/>
                </a:lnTo>
                <a:lnTo>
                  <a:pt x="7288" y="20592"/>
                </a:lnTo>
                <a:cubicBezTo>
                  <a:pt x="7370" y="20996"/>
                  <a:pt x="7416" y="21053"/>
                  <a:pt x="7746" y="21172"/>
                </a:cubicBezTo>
                <a:cubicBezTo>
                  <a:pt x="8262" y="21357"/>
                  <a:pt x="9289" y="21350"/>
                  <a:pt x="10170" y="21154"/>
                </a:cubicBezTo>
                <a:cubicBezTo>
                  <a:pt x="11012" y="20967"/>
                  <a:pt x="11320" y="20811"/>
                  <a:pt x="11374" y="20547"/>
                </a:cubicBezTo>
                <a:cubicBezTo>
                  <a:pt x="11394" y="20448"/>
                  <a:pt x="11434" y="19232"/>
                  <a:pt x="11463" y="17843"/>
                </a:cubicBezTo>
                <a:cubicBezTo>
                  <a:pt x="11507" y="15667"/>
                  <a:pt x="11536" y="15281"/>
                  <a:pt x="11662" y="15039"/>
                </a:cubicBezTo>
                <a:cubicBezTo>
                  <a:pt x="12017" y="14362"/>
                  <a:pt x="12138" y="14875"/>
                  <a:pt x="12153" y="17114"/>
                </a:cubicBezTo>
                <a:cubicBezTo>
                  <a:pt x="12158" y="17793"/>
                  <a:pt x="12182" y="18462"/>
                  <a:pt x="12209" y="18600"/>
                </a:cubicBezTo>
                <a:cubicBezTo>
                  <a:pt x="12269" y="18909"/>
                  <a:pt x="12663" y="19078"/>
                  <a:pt x="13327" y="19079"/>
                </a:cubicBezTo>
                <a:cubicBezTo>
                  <a:pt x="13789" y="19079"/>
                  <a:pt x="13807" y="19089"/>
                  <a:pt x="13919" y="19457"/>
                </a:cubicBezTo>
                <a:cubicBezTo>
                  <a:pt x="14055" y="19901"/>
                  <a:pt x="14150" y="19949"/>
                  <a:pt x="15151" y="20047"/>
                </a:cubicBezTo>
                <a:cubicBezTo>
                  <a:pt x="15807" y="20112"/>
                  <a:pt x="16943" y="19984"/>
                  <a:pt x="17413" y="19794"/>
                </a:cubicBezTo>
                <a:cubicBezTo>
                  <a:pt x="17673" y="19689"/>
                  <a:pt x="17721" y="19335"/>
                  <a:pt x="17765" y="17205"/>
                </a:cubicBezTo>
                <a:cubicBezTo>
                  <a:pt x="17816" y="14702"/>
                  <a:pt x="17886" y="14085"/>
                  <a:pt x="18243" y="12936"/>
                </a:cubicBezTo>
                <a:cubicBezTo>
                  <a:pt x="18391" y="12459"/>
                  <a:pt x="18590" y="11740"/>
                  <a:pt x="18686" y="11339"/>
                </a:cubicBezTo>
                <a:cubicBezTo>
                  <a:pt x="19125" y="9491"/>
                  <a:pt x="19023" y="6544"/>
                  <a:pt x="18461" y="4821"/>
                </a:cubicBezTo>
                <a:cubicBezTo>
                  <a:pt x="18374" y="4554"/>
                  <a:pt x="18324" y="4291"/>
                  <a:pt x="18349" y="4234"/>
                </a:cubicBezTo>
                <a:cubicBezTo>
                  <a:pt x="18422" y="4073"/>
                  <a:pt x="19455" y="4259"/>
                  <a:pt x="19619" y="4463"/>
                </a:cubicBezTo>
                <a:cubicBezTo>
                  <a:pt x="19699" y="4562"/>
                  <a:pt x="19764" y="4759"/>
                  <a:pt x="19764" y="4904"/>
                </a:cubicBezTo>
                <a:cubicBezTo>
                  <a:pt x="19764" y="5049"/>
                  <a:pt x="19843" y="5277"/>
                  <a:pt x="19941" y="5411"/>
                </a:cubicBezTo>
                <a:lnTo>
                  <a:pt x="20118" y="5654"/>
                </a:lnTo>
                <a:lnTo>
                  <a:pt x="20184" y="5411"/>
                </a:lnTo>
                <a:cubicBezTo>
                  <a:pt x="20260" y="5126"/>
                  <a:pt x="20359" y="5101"/>
                  <a:pt x="20500" y="5335"/>
                </a:cubicBezTo>
                <a:cubicBezTo>
                  <a:pt x="20556" y="5427"/>
                  <a:pt x="20652" y="5505"/>
                  <a:pt x="20712" y="5505"/>
                </a:cubicBezTo>
                <a:cubicBezTo>
                  <a:pt x="20918" y="5505"/>
                  <a:pt x="20490" y="4702"/>
                  <a:pt x="20194" y="4533"/>
                </a:cubicBezTo>
                <a:cubicBezTo>
                  <a:pt x="19800" y="4307"/>
                  <a:pt x="19904" y="4114"/>
                  <a:pt x="20467" y="4019"/>
                </a:cubicBezTo>
                <a:cubicBezTo>
                  <a:pt x="20962" y="3936"/>
                  <a:pt x="21375" y="3748"/>
                  <a:pt x="21297" y="3641"/>
                </a:cubicBezTo>
                <a:cubicBezTo>
                  <a:pt x="21273" y="3608"/>
                  <a:pt x="21006" y="3666"/>
                  <a:pt x="20705" y="3769"/>
                </a:cubicBezTo>
                <a:cubicBezTo>
                  <a:pt x="19969" y="4023"/>
                  <a:pt x="19857" y="3880"/>
                  <a:pt x="20300" y="3252"/>
                </a:cubicBezTo>
                <a:cubicBezTo>
                  <a:pt x="20601" y="2825"/>
                  <a:pt x="20609" y="2797"/>
                  <a:pt x="20421" y="2832"/>
                </a:cubicBezTo>
                <a:cubicBezTo>
                  <a:pt x="20297" y="2855"/>
                  <a:pt x="20138" y="3035"/>
                  <a:pt x="20001" y="3311"/>
                </a:cubicBezTo>
                <a:cubicBezTo>
                  <a:pt x="19816" y="3686"/>
                  <a:pt x="19733" y="3763"/>
                  <a:pt x="19468" y="3787"/>
                </a:cubicBezTo>
                <a:cubicBezTo>
                  <a:pt x="19069" y="3822"/>
                  <a:pt x="17654" y="3236"/>
                  <a:pt x="17079" y="2797"/>
                </a:cubicBezTo>
                <a:cubicBezTo>
                  <a:pt x="15939" y="1926"/>
                  <a:pt x="13972" y="1180"/>
                  <a:pt x="12222" y="958"/>
                </a:cubicBezTo>
                <a:cubicBezTo>
                  <a:pt x="11828" y="908"/>
                  <a:pt x="11552" y="817"/>
                  <a:pt x="11490" y="715"/>
                </a:cubicBezTo>
                <a:cubicBezTo>
                  <a:pt x="11436" y="625"/>
                  <a:pt x="11217" y="427"/>
                  <a:pt x="11002" y="278"/>
                </a:cubicBezTo>
                <a:cubicBezTo>
                  <a:pt x="10742" y="97"/>
                  <a:pt x="10480" y="4"/>
                  <a:pt x="10195" y="0"/>
                </a:cubicBez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88" name="Shape 288"/>
          <p:cNvSpPr/>
          <p:nvPr/>
        </p:nvSpPr>
        <p:spPr>
          <a:xfrm rot="2400000">
            <a:off x="8212585" y="3361546"/>
            <a:ext cx="1660073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89" name="Shape 289"/>
          <p:cNvSpPr/>
          <p:nvPr/>
        </p:nvSpPr>
        <p:spPr>
          <a:xfrm rot="8400000">
            <a:off x="3132141" y="3361546"/>
            <a:ext cx="1660074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2396354" y="6554484"/>
            <a:ext cx="2854314" cy="124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three.js</a:t>
            </a:r>
          </a:p>
        </p:txBody>
      </p:sp>
      <p:sp>
        <p:nvSpPr>
          <p:cNvPr id="291" name="Shape 291"/>
          <p:cNvSpPr/>
          <p:nvPr/>
        </p:nvSpPr>
        <p:spPr>
          <a:xfrm rot="2400000">
            <a:off x="2747586" y="6087840"/>
            <a:ext cx="973569" cy="744807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162788" y="3835042"/>
            <a:ext cx="1898752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Front-End</a:t>
            </a:r>
          </a:p>
        </p:txBody>
      </p:sp>
      <p:sp>
        <p:nvSpPr>
          <p:cNvPr id="293" name="Shape 293"/>
          <p:cNvSpPr/>
          <p:nvPr/>
        </p:nvSpPr>
        <p:spPr>
          <a:xfrm>
            <a:off x="9752608" y="3835042"/>
            <a:ext cx="2256283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Back-Office</a:t>
            </a:r>
          </a:p>
        </p:txBody>
      </p:sp>
      <p:pic>
        <p:nvPicPr>
          <p:cNvPr id="294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36362" y="4914255"/>
            <a:ext cx="48641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4635" y="4914255"/>
            <a:ext cx="6017751" cy="10710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9611" dir="5400000">
              <a:srgbClr val="FFFFFF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Coté Mobile</a:t>
            </a:r>
          </a:p>
        </p:txBody>
      </p:sp>
      <p:pic>
        <p:nvPicPr>
          <p:cNvPr id="300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4842" y="2502132"/>
            <a:ext cx="1915114" cy="191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FFFFFF">
                <a:alpha val="70000"/>
              </a:srgbClr>
            </a:outerShdw>
          </a:effectLst>
        </p:spPr>
      </p:pic>
      <p:pic>
        <p:nvPicPr>
          <p:cNvPr id="301" name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284" y="5406613"/>
            <a:ext cx="1915113" cy="191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FFFFFF">
                <a:alpha val="70000"/>
              </a:srgbClr>
            </a:outerShdw>
          </a:effectLst>
        </p:spPr>
      </p:pic>
      <p:pic>
        <p:nvPicPr>
          <p:cNvPr id="302" name="image2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2751" y="5406613"/>
            <a:ext cx="1915115" cy="191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FFFFFF">
                <a:alpha val="70000"/>
              </a:srgbClr>
            </a:outerShdw>
          </a:effectLst>
        </p:spPr>
      </p:pic>
      <p:sp>
        <p:nvSpPr>
          <p:cNvPr id="303" name="Shape 303"/>
          <p:cNvSpPr/>
          <p:nvPr/>
        </p:nvSpPr>
        <p:spPr>
          <a:xfrm>
            <a:off x="5696343" y="4336207"/>
            <a:ext cx="1612114" cy="941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Swift</a:t>
            </a:r>
          </a:p>
        </p:txBody>
      </p:sp>
      <p:sp>
        <p:nvSpPr>
          <p:cNvPr id="304" name="Shape 304"/>
          <p:cNvSpPr/>
          <p:nvPr/>
        </p:nvSpPr>
        <p:spPr>
          <a:xfrm>
            <a:off x="2565783" y="7357835"/>
            <a:ext cx="1612114" cy="94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305" name="Shape 305"/>
          <p:cNvSpPr/>
          <p:nvPr/>
        </p:nvSpPr>
        <p:spPr>
          <a:xfrm>
            <a:off x="8704252" y="7228384"/>
            <a:ext cx="1612113" cy="94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C#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